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71" d="100"/>
          <a:sy n="71" d="100"/>
        </p:scale>
        <p:origin x="84" y="4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A384D5-F931-4E1D-869F-ADD76BB77E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C660AB2-0CB6-4503-AA02-4CA950902E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7DAC73D4-F31D-4E52-8AEE-A93C4ABB2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B48C7-EBC3-47A1-99AD-0B095FF1BD1E}" type="datetimeFigureOut">
              <a:rPr lang="pt-PT" smtClean="0"/>
              <a:t>10/05/2018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EEFE7104-8887-4974-B532-9C02F76B0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D20C0251-03D3-49C2-89C2-355520577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06EF0-2C7B-4292-9367-DE13424AA56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46770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9C9DDD-57AB-4EBB-A191-BBC4E8180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31D27A60-CD44-4177-9ADA-8320C590DD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1DD3F4AE-8D77-441F-A7A6-A03CD991B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B48C7-EBC3-47A1-99AD-0B095FF1BD1E}" type="datetimeFigureOut">
              <a:rPr lang="pt-PT" smtClean="0"/>
              <a:t>10/05/2018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A33F7A39-0755-444B-AEE1-44708EC8A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C4DE981F-F240-4888-8E66-37CF839BD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06EF0-2C7B-4292-9367-DE13424AA56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42432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8F4EF7B-F5E1-48C1-B40B-BF8A184A04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0EF105D6-0A09-40B4-9858-CABFD14716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7EE1A9D1-7303-4D46-9AF4-922BA3F82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B48C7-EBC3-47A1-99AD-0B095FF1BD1E}" type="datetimeFigureOut">
              <a:rPr lang="pt-PT" smtClean="0"/>
              <a:t>10/05/2018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DBAE017-55FF-45CB-8B9C-46468BE7D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0544627C-E68D-4CB3-AFD7-207FDC2C8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06EF0-2C7B-4292-9367-DE13424AA56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51977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0A83DD-3AD7-4E59-A13C-FA334A6CE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DFF4DBE6-8F0D-4B67-82E9-92D139539F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9B9A4912-03C2-4C28-A992-101661062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B48C7-EBC3-47A1-99AD-0B095FF1BD1E}" type="datetimeFigureOut">
              <a:rPr lang="pt-PT" smtClean="0"/>
              <a:t>10/05/2018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272D9F45-6D5E-4334-A85C-94C4CC07A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2B5FAF33-4364-4798-AE00-C6FBA97EC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06EF0-2C7B-4292-9367-DE13424AA56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18675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E3A381-4384-4084-B4E9-D6DDAD15F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5551732A-2BE5-4ECB-ACB1-944F1CA254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A705B20-9BD3-4AD0-9A08-E21D59A32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B48C7-EBC3-47A1-99AD-0B095FF1BD1E}" type="datetimeFigureOut">
              <a:rPr lang="pt-PT" smtClean="0"/>
              <a:t>10/05/2018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686E84B2-6600-4F86-8142-57C17596C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0A338515-F8A7-4E3B-8CD3-B9B6EB30F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06EF0-2C7B-4292-9367-DE13424AA56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02184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AE45D3-FA7F-494B-BD51-8E14BFB64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2146E04F-1323-49A4-AF6C-E8E4205370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87CEEF6E-4A75-4C0B-BA07-CEA49A839F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B2BAC7D9-8C6E-47A3-809F-13FC924F1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B48C7-EBC3-47A1-99AD-0B095FF1BD1E}" type="datetimeFigureOut">
              <a:rPr lang="pt-PT" smtClean="0"/>
              <a:t>10/05/2018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727BE0DC-301B-4454-AD73-694422C19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2B25A9D7-A9E2-4617-8422-BC2F12E1B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06EF0-2C7B-4292-9367-DE13424AA56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70137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0A8C9F-104D-469D-8FEB-4FC1BAB71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9F3EAF0E-AF50-4B7C-A1CB-CCAA6C40B8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BE375021-BF06-4A1F-966E-81C7A1E70E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86740856-E54A-4674-B13F-DE19B46A8D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4E5DD809-2DF6-4206-9903-A12130D0D4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3AC703F9-3B7F-4652-9547-86F9510B5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B48C7-EBC3-47A1-99AD-0B095FF1BD1E}" type="datetimeFigureOut">
              <a:rPr lang="pt-PT" smtClean="0"/>
              <a:t>10/05/2018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4922012D-DC4C-4E9D-A731-BD1E08385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4851817E-2ADC-4799-97E6-2D1ADFBFD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06EF0-2C7B-4292-9367-DE13424AA56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73362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AE2876-69BB-4C35-AF01-4423AA604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B4359458-815F-4C33-ACC3-F35986DCA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B48C7-EBC3-47A1-99AD-0B095FF1BD1E}" type="datetimeFigureOut">
              <a:rPr lang="pt-PT" smtClean="0"/>
              <a:t>10/05/2018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C5A3F57F-A493-433A-901B-24F1D3B94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48C5354A-6220-497F-BCF2-B1955EE28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06EF0-2C7B-4292-9367-DE13424AA56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00130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62AEE34E-C9E1-45EC-817D-10DA31413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B48C7-EBC3-47A1-99AD-0B095FF1BD1E}" type="datetimeFigureOut">
              <a:rPr lang="pt-PT" smtClean="0"/>
              <a:t>10/05/2018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E5077C81-561C-49A3-8D19-72E2DBAB3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3D181FF7-B146-49C7-93AC-F69656B1A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06EF0-2C7B-4292-9367-DE13424AA56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45452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B70DFD-113F-4029-94DA-8A0C077FD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43CE5F88-9D7D-43CE-972B-3149CF7B7D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95FCE2BB-1994-49F8-A743-601432204E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1FDDC603-D5A5-4A04-9DC3-C405898C2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B48C7-EBC3-47A1-99AD-0B095FF1BD1E}" type="datetimeFigureOut">
              <a:rPr lang="pt-PT" smtClean="0"/>
              <a:t>10/05/2018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F17D1885-ECD3-4522-A66F-0EE990EBC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30899530-6C29-4921-BF6A-37C356995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06EF0-2C7B-4292-9367-DE13424AA56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30497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680ED0-0DAA-4E8B-BA90-1486518D3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EA730791-BF30-401F-B580-FAA31864D7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39316739-0FB0-4BF2-8E7C-48AC280A96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37FC3FBE-5AAD-47CE-92CB-1930589D5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B48C7-EBC3-47A1-99AD-0B095FF1BD1E}" type="datetimeFigureOut">
              <a:rPr lang="pt-PT" smtClean="0"/>
              <a:t>10/05/2018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2558DA86-8BA3-4FD2-BB99-6AE4CA24A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50073715-CD82-49AB-95AE-907ACE040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06EF0-2C7B-4292-9367-DE13424AA56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66888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443EE507-03CC-4010-BE31-BCED5C0C3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E3C2330E-E7F4-4357-AD97-7B117B313D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BCA961AD-B1B3-4ED5-AC31-AE1B136F96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7B48C7-EBC3-47A1-99AD-0B095FF1BD1E}" type="datetimeFigureOut">
              <a:rPr lang="pt-PT" smtClean="0"/>
              <a:t>10/05/2018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06F921FC-082C-41A5-900A-4B57CCC401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589A2852-FBFC-4772-BCB2-2BD59ACAA6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06EF0-2C7B-4292-9367-DE13424AA56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80632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81F31415-2723-4116-8C2E-A3CA07BB32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" y="315140"/>
            <a:ext cx="5455917" cy="398281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F48F807A-F350-40D7-B6C3-3B25C891FC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47" t="20690"/>
          <a:stretch/>
        </p:blipFill>
        <p:spPr>
          <a:xfrm>
            <a:off x="6416043" y="485637"/>
            <a:ext cx="5455917" cy="364182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EB0A6D3-FB50-4AAA-98E6-1222CAE621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538" y="4756638"/>
            <a:ext cx="11139854" cy="930447"/>
          </a:xfrm>
        </p:spPr>
        <p:txBody>
          <a:bodyPr>
            <a:normAutofit/>
          </a:bodyPr>
          <a:lstStyle/>
          <a:p>
            <a:r>
              <a:rPr lang="pt-PT" sz="3000" b="1" i="1">
                <a:solidFill>
                  <a:srgbClr val="FFFFFF"/>
                </a:solidFill>
              </a:rPr>
              <a:t>Vem Aprender a Pescar </a:t>
            </a:r>
            <a:br>
              <a:rPr lang="pt-PT" sz="3000" b="1" i="1">
                <a:solidFill>
                  <a:srgbClr val="FFFFFF"/>
                </a:solidFill>
              </a:rPr>
            </a:br>
            <a:r>
              <a:rPr lang="pt-PT" sz="3000" b="1" i="1">
                <a:solidFill>
                  <a:srgbClr val="FFFFFF"/>
                </a:solidFill>
              </a:rPr>
              <a:t> </a:t>
            </a:r>
            <a:r>
              <a:rPr lang="pt-PT" sz="3000" i="1">
                <a:solidFill>
                  <a:srgbClr val="FFFFFF"/>
                </a:solidFill>
              </a:rPr>
              <a:t>Sporting Futebol Club Abelense </a:t>
            </a:r>
            <a:endParaRPr lang="pt-PT" sz="3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298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65F4110-C0FC-4D61-ACD2-A7C950EAE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C94CBDB-A76C-499E-95AB-C0A049E31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m 6">
            <a:extLst>
              <a:ext uri="{FF2B5EF4-FFF2-40B4-BE49-F238E27FC236}">
                <a16:creationId xmlns:a16="http://schemas.microsoft.com/office/drawing/2014/main" id="{2957EB20-5D6E-4DDD-A632-A1A5995861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61" r="21351" b="-2"/>
          <a:stretch/>
        </p:blipFill>
        <p:spPr>
          <a:xfrm>
            <a:off x="317635" y="321733"/>
            <a:ext cx="4160452" cy="6214534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34008334-810C-4713-B187-F46039FA3C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36" r="2" b="25521"/>
          <a:stretch/>
        </p:blipFill>
        <p:spPr>
          <a:xfrm>
            <a:off x="4654296" y="299363"/>
            <a:ext cx="7217085" cy="300818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EB0A6D3-FB50-4AAA-98E6-1222CAE621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21821" y="3812954"/>
            <a:ext cx="6465287" cy="1516014"/>
          </a:xfrm>
        </p:spPr>
        <p:txBody>
          <a:bodyPr>
            <a:normAutofit/>
          </a:bodyPr>
          <a:lstStyle/>
          <a:p>
            <a:pPr algn="l"/>
            <a:r>
              <a:rPr lang="pt-PT" sz="3700" b="1" i="1">
                <a:solidFill>
                  <a:srgbClr val="FFFFFF"/>
                </a:solidFill>
              </a:rPr>
              <a:t>Vem Aprender a Pescar </a:t>
            </a:r>
            <a:br>
              <a:rPr lang="pt-PT" sz="3700" b="1" i="1">
                <a:solidFill>
                  <a:srgbClr val="FFFFFF"/>
                </a:solidFill>
              </a:rPr>
            </a:br>
            <a:r>
              <a:rPr lang="pt-PT" sz="3700" b="1" i="1">
                <a:solidFill>
                  <a:srgbClr val="FFFFFF"/>
                </a:solidFill>
              </a:rPr>
              <a:t> </a:t>
            </a:r>
            <a:r>
              <a:rPr lang="pt-PT" sz="3700" i="1">
                <a:solidFill>
                  <a:srgbClr val="FFFFFF"/>
                </a:solidFill>
              </a:rPr>
              <a:t>Sporting Futebol Club Abelense </a:t>
            </a:r>
            <a:endParaRPr lang="pt-PT" sz="3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696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: Shape 32">
            <a:extLst>
              <a:ext uri="{FF2B5EF4-FFF2-40B4-BE49-F238E27FC236}">
                <a16:creationId xmlns:a16="http://schemas.microsoft.com/office/drawing/2014/main" id="{E26B9EF5-5D92-4AC7-BC55-FC5C4C98E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6199" y="548"/>
            <a:ext cx="4349752" cy="3142889"/>
          </a:xfrm>
          <a:custGeom>
            <a:avLst/>
            <a:gdLst>
              <a:gd name="connsiteX0" fmla="*/ 229420 w 4349752"/>
              <a:gd name="connsiteY0" fmla="*/ 0 h 3142889"/>
              <a:gd name="connsiteX1" fmla="*/ 4120333 w 4349752"/>
              <a:gd name="connsiteY1" fmla="*/ 0 h 3142889"/>
              <a:gd name="connsiteX2" fmla="*/ 4178840 w 4349752"/>
              <a:gd name="connsiteY2" fmla="*/ 121453 h 3142889"/>
              <a:gd name="connsiteX3" fmla="*/ 4349752 w 4349752"/>
              <a:gd name="connsiteY3" fmla="*/ 968013 h 3142889"/>
              <a:gd name="connsiteX4" fmla="*/ 2174876 w 4349752"/>
              <a:gd name="connsiteY4" fmla="*/ 3142889 h 3142889"/>
              <a:gd name="connsiteX5" fmla="*/ 0 w 4349752"/>
              <a:gd name="connsiteY5" fmla="*/ 968013 h 3142889"/>
              <a:gd name="connsiteX6" fmla="*/ 170913 w 4349752"/>
              <a:gd name="connsiteY6" fmla="*/ 121453 h 3142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9752" h="3142889">
                <a:moveTo>
                  <a:pt x="229420" y="0"/>
                </a:moveTo>
                <a:lnTo>
                  <a:pt x="4120333" y="0"/>
                </a:lnTo>
                <a:lnTo>
                  <a:pt x="4178840" y="121453"/>
                </a:lnTo>
                <a:cubicBezTo>
                  <a:pt x="4288894" y="381652"/>
                  <a:pt x="4349752" y="667725"/>
                  <a:pt x="4349752" y="968013"/>
                </a:cubicBezTo>
                <a:cubicBezTo>
                  <a:pt x="4349752" y="2169164"/>
                  <a:pt x="3376027" y="3142889"/>
                  <a:pt x="2174876" y="3142889"/>
                </a:cubicBezTo>
                <a:cubicBezTo>
                  <a:pt x="973725" y="3142889"/>
                  <a:pt x="0" y="2169164"/>
                  <a:pt x="0" y="968013"/>
                </a:cubicBezTo>
                <a:cubicBezTo>
                  <a:pt x="0" y="667725"/>
                  <a:pt x="60858" y="381652"/>
                  <a:pt x="170913" y="12145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Freeform: Shape 34">
            <a:extLst>
              <a:ext uri="{FF2B5EF4-FFF2-40B4-BE49-F238E27FC236}">
                <a16:creationId xmlns:a16="http://schemas.microsoft.com/office/drawing/2014/main" id="{F05C5575-0F07-43D0-AE78-81EAA8E67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3759" y="1421356"/>
            <a:ext cx="4538241" cy="5436644"/>
          </a:xfrm>
          <a:custGeom>
            <a:avLst/>
            <a:gdLst>
              <a:gd name="connsiteX0" fmla="*/ 3084645 w 4538241"/>
              <a:gd name="connsiteY0" fmla="*/ 0 h 5436644"/>
              <a:gd name="connsiteX1" fmla="*/ 4285328 w 4538241"/>
              <a:gd name="connsiteY1" fmla="*/ 242407 h 5436644"/>
              <a:gd name="connsiteX2" fmla="*/ 4538241 w 4538241"/>
              <a:gd name="connsiteY2" fmla="*/ 364242 h 5436644"/>
              <a:gd name="connsiteX3" fmla="*/ 4538241 w 4538241"/>
              <a:gd name="connsiteY3" fmla="*/ 5436644 h 5436644"/>
              <a:gd name="connsiteX4" fmla="*/ 1091428 w 4538241"/>
              <a:gd name="connsiteY4" fmla="*/ 5436644 h 5436644"/>
              <a:gd name="connsiteX5" fmla="*/ 903472 w 4538241"/>
              <a:gd name="connsiteY5" fmla="*/ 5265818 h 5436644"/>
              <a:gd name="connsiteX6" fmla="*/ 0 w 4538241"/>
              <a:gd name="connsiteY6" fmla="*/ 3084645 h 5436644"/>
              <a:gd name="connsiteX7" fmla="*/ 3084645 w 4538241"/>
              <a:gd name="connsiteY7" fmla="*/ 0 h 5436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38241" h="5436644">
                <a:moveTo>
                  <a:pt x="3084645" y="0"/>
                </a:moveTo>
                <a:cubicBezTo>
                  <a:pt x="3510546" y="0"/>
                  <a:pt x="3916286" y="86315"/>
                  <a:pt x="4285328" y="242407"/>
                </a:cubicBezTo>
                <a:lnTo>
                  <a:pt x="4538241" y="364242"/>
                </a:lnTo>
                <a:lnTo>
                  <a:pt x="4538241" y="5436644"/>
                </a:lnTo>
                <a:lnTo>
                  <a:pt x="1091428" y="5436644"/>
                </a:lnTo>
                <a:lnTo>
                  <a:pt x="903472" y="5265818"/>
                </a:lnTo>
                <a:cubicBezTo>
                  <a:pt x="345261" y="4707608"/>
                  <a:pt x="0" y="3936446"/>
                  <a:pt x="0" y="3084645"/>
                </a:cubicBezTo>
                <a:cubicBezTo>
                  <a:pt x="0" y="1381043"/>
                  <a:pt x="1381043" y="0"/>
                  <a:pt x="3084645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F303385-AE1B-4280-A646-7EFC52D0C7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6" r="-4" b="-4"/>
          <a:stretch/>
        </p:blipFill>
        <p:spPr>
          <a:xfrm>
            <a:off x="3639395" y="10"/>
            <a:ext cx="4023360" cy="2980230"/>
          </a:xfrm>
          <a:custGeom>
            <a:avLst/>
            <a:gdLst>
              <a:gd name="connsiteX0" fmla="*/ 248676 w 4023360"/>
              <a:gd name="connsiteY0" fmla="*/ 0 h 2980240"/>
              <a:gd name="connsiteX1" fmla="*/ 3774684 w 4023360"/>
              <a:gd name="connsiteY1" fmla="*/ 0 h 2980240"/>
              <a:gd name="connsiteX2" fmla="*/ 3780561 w 4023360"/>
              <a:gd name="connsiteY2" fmla="*/ 9674 h 2980240"/>
              <a:gd name="connsiteX3" fmla="*/ 4023360 w 4023360"/>
              <a:gd name="connsiteY3" fmla="*/ 968560 h 2980240"/>
              <a:gd name="connsiteX4" fmla="*/ 2011680 w 4023360"/>
              <a:gd name="connsiteY4" fmla="*/ 2980240 h 2980240"/>
              <a:gd name="connsiteX5" fmla="*/ 0 w 4023360"/>
              <a:gd name="connsiteY5" fmla="*/ 968560 h 2980240"/>
              <a:gd name="connsiteX6" fmla="*/ 242799 w 4023360"/>
              <a:gd name="connsiteY6" fmla="*/ 9674 h 298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23360" h="2980240">
                <a:moveTo>
                  <a:pt x="248676" y="0"/>
                </a:moveTo>
                <a:lnTo>
                  <a:pt x="3774684" y="0"/>
                </a:lnTo>
                <a:lnTo>
                  <a:pt x="3780561" y="9674"/>
                </a:lnTo>
                <a:cubicBezTo>
                  <a:pt x="3935405" y="294716"/>
                  <a:pt x="4023360" y="621366"/>
                  <a:pt x="4023360" y="968560"/>
                </a:cubicBezTo>
                <a:cubicBezTo>
                  <a:pt x="4023360" y="2079580"/>
                  <a:pt x="3122700" y="2980240"/>
                  <a:pt x="2011680" y="2980240"/>
                </a:cubicBezTo>
                <a:cubicBezTo>
                  <a:pt x="900660" y="2980240"/>
                  <a:pt x="0" y="2079580"/>
                  <a:pt x="0" y="968560"/>
                </a:cubicBezTo>
                <a:cubicBezTo>
                  <a:pt x="0" y="621366"/>
                  <a:pt x="87955" y="294716"/>
                  <a:pt x="242799" y="9674"/>
                </a:cubicBezTo>
                <a:close/>
              </a:path>
            </a:pathLst>
          </a:cu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B7FD1724-D47E-44B7-AA37-90FEDA0CABA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33" r="5343" b="-2"/>
          <a:stretch/>
        </p:blipFill>
        <p:spPr>
          <a:xfrm>
            <a:off x="7816897" y="1584494"/>
            <a:ext cx="4375105" cy="5273507"/>
          </a:xfrm>
          <a:custGeom>
            <a:avLst/>
            <a:gdLst>
              <a:gd name="connsiteX0" fmla="*/ 2921508 w 4375105"/>
              <a:gd name="connsiteY0" fmla="*/ 0 h 5273507"/>
              <a:gd name="connsiteX1" fmla="*/ 4314072 w 4375105"/>
              <a:gd name="connsiteY1" fmla="*/ 352611 h 5273507"/>
              <a:gd name="connsiteX2" fmla="*/ 4375105 w 4375105"/>
              <a:gd name="connsiteY2" fmla="*/ 389689 h 5273507"/>
              <a:gd name="connsiteX3" fmla="*/ 4375105 w 4375105"/>
              <a:gd name="connsiteY3" fmla="*/ 5273507 h 5273507"/>
              <a:gd name="connsiteX4" fmla="*/ 1193705 w 4375105"/>
              <a:gd name="connsiteY4" fmla="*/ 5273507 h 5273507"/>
              <a:gd name="connsiteX5" fmla="*/ 1063158 w 4375105"/>
              <a:gd name="connsiteY5" fmla="*/ 5175886 h 5273507"/>
              <a:gd name="connsiteX6" fmla="*/ 0 w 4375105"/>
              <a:gd name="connsiteY6" fmla="*/ 2921508 h 5273507"/>
              <a:gd name="connsiteX7" fmla="*/ 2921508 w 4375105"/>
              <a:gd name="connsiteY7" fmla="*/ 0 h 5273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75105" h="5273507">
                <a:moveTo>
                  <a:pt x="2921508" y="0"/>
                </a:moveTo>
                <a:cubicBezTo>
                  <a:pt x="3425728" y="0"/>
                  <a:pt x="3900114" y="127735"/>
                  <a:pt x="4314072" y="352611"/>
                </a:cubicBezTo>
                <a:lnTo>
                  <a:pt x="4375105" y="389689"/>
                </a:lnTo>
                <a:lnTo>
                  <a:pt x="4375105" y="5273507"/>
                </a:lnTo>
                <a:lnTo>
                  <a:pt x="1193705" y="5273507"/>
                </a:lnTo>
                <a:lnTo>
                  <a:pt x="1063158" y="5175886"/>
                </a:lnTo>
                <a:cubicBezTo>
                  <a:pt x="413861" y="4640038"/>
                  <a:pt x="0" y="3829104"/>
                  <a:pt x="0" y="2921508"/>
                </a:cubicBezTo>
                <a:cubicBezTo>
                  <a:pt x="0" y="1308004"/>
                  <a:pt x="1308004" y="0"/>
                  <a:pt x="2921508" y="0"/>
                </a:cubicBezTo>
                <a:close/>
              </a:path>
            </a:pathLst>
          </a:cu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EB0A6D3-FB50-4AAA-98E6-1222CAE621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2" y="4007335"/>
            <a:ext cx="6455833" cy="1497998"/>
          </a:xfrm>
        </p:spPr>
        <p:txBody>
          <a:bodyPr anchor="t">
            <a:normAutofit/>
          </a:bodyPr>
          <a:lstStyle/>
          <a:p>
            <a:pPr algn="l"/>
            <a:r>
              <a:rPr lang="pt-PT" sz="3700" b="1" i="1"/>
              <a:t>Vem Aprender a Pescar </a:t>
            </a:r>
            <a:br>
              <a:rPr lang="pt-PT" sz="3700" b="1" i="1"/>
            </a:br>
            <a:r>
              <a:rPr lang="pt-PT" sz="3700" b="1" i="1"/>
              <a:t> </a:t>
            </a:r>
            <a:r>
              <a:rPr lang="pt-PT" sz="3700" i="1"/>
              <a:t>Sporting Futebol Club Abelense </a:t>
            </a:r>
            <a:endParaRPr lang="pt-PT" sz="3700"/>
          </a:p>
        </p:txBody>
      </p:sp>
    </p:spTree>
    <p:extLst>
      <p:ext uri="{BB962C8B-B14F-4D97-AF65-F5344CB8AC3E}">
        <p14:creationId xmlns:p14="http://schemas.microsoft.com/office/powerpoint/2010/main" val="29800881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2">
            <a:extLst>
              <a:ext uri="{FF2B5EF4-FFF2-40B4-BE49-F238E27FC236}">
                <a16:creationId xmlns:a16="http://schemas.microsoft.com/office/drawing/2014/main" id="{8525B3F1-8484-439C-8EF3-FD4A3DDC2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23ED9432-1FBF-4FF5-A74F-838FD805F0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80" b="22444"/>
          <a:stretch/>
        </p:blipFill>
        <p:spPr>
          <a:xfrm>
            <a:off x="-16" y="10"/>
            <a:ext cx="9141744" cy="6857990"/>
          </a:xfrm>
          <a:custGeom>
            <a:avLst/>
            <a:gdLst>
              <a:gd name="connsiteX0" fmla="*/ 0 w 9141744"/>
              <a:gd name="connsiteY0" fmla="*/ 0 h 6863485"/>
              <a:gd name="connsiteX1" fmla="*/ 5963051 w 9141744"/>
              <a:gd name="connsiteY1" fmla="*/ 0 h 6863485"/>
              <a:gd name="connsiteX2" fmla="*/ 9141744 w 9141744"/>
              <a:gd name="connsiteY2" fmla="*/ 6863485 h 6863485"/>
              <a:gd name="connsiteX3" fmla="*/ 0 w 9141744"/>
              <a:gd name="connsiteY3" fmla="*/ 6863485 h 6863485"/>
              <a:gd name="connsiteX4" fmla="*/ 0 w 9141744"/>
              <a:gd name="connsiteY4" fmla="*/ 0 h 6863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1744" h="6863485">
                <a:moveTo>
                  <a:pt x="0" y="0"/>
                </a:moveTo>
                <a:lnTo>
                  <a:pt x="5963051" y="0"/>
                </a:lnTo>
                <a:lnTo>
                  <a:pt x="9141744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94981E3D-0876-46C5-845F-8D4FD1E435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651" y="1731772"/>
            <a:ext cx="4700016" cy="3236976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  <a:ln w="139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4FB6D67-2DB0-441A-B36B-EC6C9571A2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84" r="5555" b="-1"/>
          <a:stretch/>
        </p:blipFill>
        <p:spPr>
          <a:xfrm>
            <a:off x="5790369" y="10"/>
            <a:ext cx="6401647" cy="6852984"/>
          </a:xfrm>
          <a:custGeom>
            <a:avLst/>
            <a:gdLst>
              <a:gd name="connsiteX0" fmla="*/ 354282 w 6401647"/>
              <a:gd name="connsiteY0" fmla="*/ 0 h 6852994"/>
              <a:gd name="connsiteX1" fmla="*/ 6401647 w 6401647"/>
              <a:gd name="connsiteY1" fmla="*/ 0 h 6852994"/>
              <a:gd name="connsiteX2" fmla="*/ 6401647 w 6401647"/>
              <a:gd name="connsiteY2" fmla="*/ 6852994 h 6852994"/>
              <a:gd name="connsiteX3" fmla="*/ 0 w 6401647"/>
              <a:gd name="connsiteY3" fmla="*/ 6852994 h 6852994"/>
              <a:gd name="connsiteX4" fmla="*/ 0 w 6401647"/>
              <a:gd name="connsiteY4" fmla="*/ 6852993 h 6852994"/>
              <a:gd name="connsiteX5" fmla="*/ 3528116 w 6401647"/>
              <a:gd name="connsiteY5" fmla="*/ 6852993 h 6852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01647" h="6852994">
                <a:moveTo>
                  <a:pt x="354282" y="0"/>
                </a:moveTo>
                <a:lnTo>
                  <a:pt x="6401647" y="0"/>
                </a:lnTo>
                <a:lnTo>
                  <a:pt x="6401647" y="6852994"/>
                </a:lnTo>
                <a:lnTo>
                  <a:pt x="0" y="6852994"/>
                </a:lnTo>
                <a:lnTo>
                  <a:pt x="0" y="6852993"/>
                </a:lnTo>
                <a:lnTo>
                  <a:pt x="3528116" y="6852993"/>
                </a:lnTo>
                <a:close/>
              </a:path>
            </a:pathLst>
          </a:cu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EB0A6D3-FB50-4AAA-98E6-1222CAE621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4099" y="2813730"/>
            <a:ext cx="4232272" cy="1948770"/>
          </a:xfrm>
        </p:spPr>
        <p:txBody>
          <a:bodyPr anchor="t">
            <a:normAutofit/>
          </a:bodyPr>
          <a:lstStyle/>
          <a:p>
            <a:pPr algn="l"/>
            <a:r>
              <a:rPr lang="pt-PT" sz="3400" b="1" i="1">
                <a:solidFill>
                  <a:schemeClr val="bg1"/>
                </a:solidFill>
              </a:rPr>
              <a:t>Vem Aprender a Pescar </a:t>
            </a:r>
            <a:br>
              <a:rPr lang="pt-PT" sz="3400" b="1" i="1">
                <a:solidFill>
                  <a:schemeClr val="bg1"/>
                </a:solidFill>
              </a:rPr>
            </a:br>
            <a:r>
              <a:rPr lang="pt-PT" sz="3400" b="1" i="1">
                <a:solidFill>
                  <a:schemeClr val="bg1"/>
                </a:solidFill>
              </a:rPr>
              <a:t> </a:t>
            </a:r>
            <a:r>
              <a:rPr lang="pt-PT" sz="3400" i="1">
                <a:solidFill>
                  <a:schemeClr val="bg1"/>
                </a:solidFill>
              </a:rPr>
              <a:t>Sporting Futebol Club Abelense </a:t>
            </a:r>
            <a:endParaRPr lang="pt-PT" sz="3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3393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16</Words>
  <Application>Microsoft Office PowerPoint</Application>
  <PresentationFormat>Ecrã Panorâmico</PresentationFormat>
  <Paragraphs>4</Paragraphs>
  <Slides>4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do Office</vt:lpstr>
      <vt:lpstr>Vem Aprender a Pescar   Sporting Futebol Club Abelense </vt:lpstr>
      <vt:lpstr>Vem Aprender a Pescar   Sporting Futebol Club Abelense </vt:lpstr>
      <vt:lpstr>Vem Aprender a Pescar   Sporting Futebol Club Abelense </vt:lpstr>
      <vt:lpstr>Vem Aprender a Pescar   Sporting Futebol Club Abelense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Vem Aprender a Pescar   Sporting Futebol Club Abelense </dc:title>
  <dc:creator>Ana Cláudia</dc:creator>
  <cp:lastModifiedBy>Ana Cláudia</cp:lastModifiedBy>
  <cp:revision>1</cp:revision>
  <dcterms:created xsi:type="dcterms:W3CDTF">2018-05-10T10:15:49Z</dcterms:created>
  <dcterms:modified xsi:type="dcterms:W3CDTF">2018-05-10T10:23:40Z</dcterms:modified>
</cp:coreProperties>
</file>